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B8F1D-8CFF-44EB-8C3F-DFE84C680667}" type="datetimeFigureOut">
              <a:rPr lang="en-AU" smtClean="0"/>
              <a:t>19/03/2016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28672-5214-46EA-B32E-5C9230E704B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LINDA\FJFC\final_fjfc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4893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</dc:creator>
  <cp:lastModifiedBy>Linda</cp:lastModifiedBy>
  <cp:revision>1</cp:revision>
  <dcterms:created xsi:type="dcterms:W3CDTF">2016-03-19T00:13:10Z</dcterms:created>
  <dcterms:modified xsi:type="dcterms:W3CDTF">2016-03-19T00:14:04Z</dcterms:modified>
</cp:coreProperties>
</file>